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081C6-A978-7EAA-A790-FAD2EB787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F7917-7BF4-A8BA-8C9E-8CB15ED75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AC27D-E439-882D-E229-100A7986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1860E-6E6D-8D65-3F32-3AD7380F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C46E2-4956-2607-76B5-29ADCF09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DA11-CF44-16D7-B942-665C6D02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91C3B-682B-905F-600E-A8917037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C6294-74E9-521A-9493-E25EABAC2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DC56A-C11C-969D-E1CB-B479F72E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7A48A-F4CF-CA9C-92F6-F3238671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0CA05-5513-8A89-52DC-268496C0D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0F535-B65B-AFC5-7E52-401338FC4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1CD1-5B5D-F4A4-50F1-F96ED037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3B813-97DF-A60C-7C71-AAC52613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500AD-4568-9289-561E-60B6CD3E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6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779A-44A3-0ED0-2FE5-0FBBBC97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76A9-6925-7096-CED3-F3367B234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132EE-FC5D-84F3-2D3A-0AC7C718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BE75-0F70-9DBF-D5B0-C52B89EF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2369B-3894-199F-732C-D859230C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5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A5BE-8C21-CE4F-A660-D4F71C3B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D9CBD-5F1A-2CAE-0F0F-05879C97D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08F0B-D79A-4679-9BD2-604414AB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47FD-8D2F-02FE-F9A4-9F23DF28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8F8BF-C719-5504-EB6A-19539679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9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0AD8-A6C0-4525-57CD-ED877E0E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59339-F822-B351-1867-3A03F9837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31DB9-A4BD-CD7F-40AF-C0293F2AE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7C245-CABD-546B-0A09-5AED46A6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110E5-E1FE-AA07-6962-7F05799C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5F5A6-769D-3AC5-7BC6-E63C0C55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BD11E-DAA0-FA89-FF6B-2824BDF8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05A49-E60D-FDFD-DDF6-2EC42FFC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EA12A-8027-2F89-1890-109DAF18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1356D-A762-2447-AAB6-75A065F07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BBF13-0EA4-0440-0D4E-60BE22109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365409-0298-E823-95FB-F77A95AF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0D2E79-896F-F496-E06C-7BA615F09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EAB52-A6C3-62FD-796C-9678C72B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7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F0D1-D045-C727-D14C-546FC459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4FBDC-05CB-E64A-5A74-B320E79CF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3F1C5-E2D7-881E-6E8B-9D14DD2D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905E4-E397-CBA2-8480-645CFC52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27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3B438-AB77-B86F-3995-832F5CC0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BC3D-36D0-3083-E253-0E8CA398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506D8-E2D9-63FF-5BD1-CD97C869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5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B6BC-50B5-384E-DE35-7E96337D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45F2C-4FA4-F935-ECD8-414E9B5D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6C753-5451-47B2-5D96-4DA888C69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00C1A-DA85-AE15-D403-929DE109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22B49-9A88-F39D-E9DE-75870B6B8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E3978-2F99-1E65-324A-E43516EE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0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B059-1496-3F00-A6B8-9535D04D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045D2-941C-60B1-58AB-6F8C7C31E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E05FB-6142-2BD4-94E8-E76CCA220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E6D26-BCFA-AE47-969A-3DB89AF4E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70286-4956-1EC6-E608-659EBB97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3A23A-5F74-5301-86D4-EC554426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60E34-D2EB-CF79-4E39-556E18F1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718AC-6FC2-5566-74EA-02A9E2552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6DCB3-4ACA-8971-A8FF-96F389BCA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3BEA8B-CDA0-4506-8608-6DCBC88AE5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830DB-0FD2-87CE-72B5-F77A42761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DB6E-653B-B0CC-AE30-EF1D4DC7B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45680-CF3B-461A-AE56-76885FE5F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1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oat in the ocean&#10;&#10;Description automatically generated">
            <a:extLst>
              <a:ext uri="{FF2B5EF4-FFF2-40B4-BE49-F238E27FC236}">
                <a16:creationId xmlns:a16="http://schemas.microsoft.com/office/drawing/2014/main" id="{59795B2E-8612-B48E-D7FB-625513ED9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514CF-BF14-25D9-E818-58BD97FFD9F5}"/>
              </a:ext>
            </a:extLst>
          </p:cNvPr>
          <p:cNvSpPr txBox="1"/>
          <p:nvPr/>
        </p:nvSpPr>
        <p:spPr>
          <a:xfrm>
            <a:off x="0" y="1670429"/>
            <a:ext cx="12192000" cy="769441"/>
          </a:xfrm>
          <a:prstGeom prst="rect">
            <a:avLst/>
          </a:prstGeom>
          <a:solidFill>
            <a:schemeClr val="accent1">
              <a:lumMod val="50000"/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ritannic Bold" panose="020B0903060703020204" pitchFamily="34" charset="0"/>
                <a:ea typeface="Cambria" panose="02040503050406030204" pitchFamily="18" charset="0"/>
              </a:rPr>
              <a:t>Upper Cook Inlet Total Run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A70DE-829B-A341-59BF-4B3DC3F91116}"/>
              </a:ext>
            </a:extLst>
          </p:cNvPr>
          <p:cNvSpPr txBox="1"/>
          <p:nvPr/>
        </p:nvSpPr>
        <p:spPr>
          <a:xfrm>
            <a:off x="0" y="596028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ritannic Bold" panose="020B0903060703020204" pitchFamily="34" charset="0"/>
              </a:rPr>
              <a:t>Alaska Department of Fish and Game</a:t>
            </a:r>
          </a:p>
        </p:txBody>
      </p:sp>
      <p:pic>
        <p:nvPicPr>
          <p:cNvPr id="1026" name="Picture 2" descr="Emergency Order – Extension of Moose Hunting for Unit 18 Remainder - AVCP">
            <a:extLst>
              <a:ext uri="{FF2B5EF4-FFF2-40B4-BE49-F238E27FC236}">
                <a16:creationId xmlns:a16="http://schemas.microsoft.com/office/drawing/2014/main" id="{F3FC8640-E43C-5E5E-C2BA-F9833F849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12" y="1665228"/>
            <a:ext cx="779841" cy="7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mergency Order – Extension of Moose Hunting for Unit 18 Remainder - AVCP">
            <a:extLst>
              <a:ext uri="{FF2B5EF4-FFF2-40B4-BE49-F238E27FC236}">
                <a16:creationId xmlns:a16="http://schemas.microsoft.com/office/drawing/2014/main" id="{6F959244-6C21-6255-F1FF-18748E33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326" y="1670429"/>
            <a:ext cx="779841" cy="7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07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oat in the ocean&#10;&#10;Description automatically generated">
            <a:extLst>
              <a:ext uri="{FF2B5EF4-FFF2-40B4-BE49-F238E27FC236}">
                <a16:creationId xmlns:a16="http://schemas.microsoft.com/office/drawing/2014/main" id="{59795B2E-8612-B48E-D7FB-625513ED9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6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90" y="1760375"/>
            <a:ext cx="4682346" cy="2632088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C04E8-8D67-AEC0-0FEF-8D034C3FA616}"/>
              </a:ext>
            </a:extLst>
          </p:cNvPr>
          <p:cNvSpPr txBox="1"/>
          <p:nvPr/>
        </p:nvSpPr>
        <p:spPr>
          <a:xfrm>
            <a:off x="3197290" y="1620484"/>
            <a:ext cx="4682345" cy="263208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045909"/>
              </a:avLst>
            </a:prstTxWarp>
            <a:spAutoFit/>
          </a:bodyPr>
          <a:lstStyle/>
          <a:p>
            <a:pPr algn="ctr"/>
            <a:r>
              <a:rPr lang="en-US" dirty="0">
                <a:latin typeface="Amasis MT Pro Black" panose="02040A04050005020304" pitchFamily="18" charset="0"/>
              </a:rPr>
              <a:t>2024 Upper Cook Inlet Sockeye Salmon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80D70-D39F-812E-183E-B21BA076717D}"/>
              </a:ext>
            </a:extLst>
          </p:cNvPr>
          <p:cNvSpPr txBox="1"/>
          <p:nvPr/>
        </p:nvSpPr>
        <p:spPr>
          <a:xfrm>
            <a:off x="3002170" y="1760375"/>
            <a:ext cx="5072583" cy="282497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359307"/>
              </a:avLst>
            </a:prstTxWarp>
            <a:spAutoFit/>
          </a:bodyPr>
          <a:lstStyle/>
          <a:p>
            <a:pPr algn="ctr"/>
            <a:r>
              <a:rPr lang="en-US" dirty="0">
                <a:latin typeface="Amasis MT Pro Black" panose="02040A04050005020304" pitchFamily="18" charset="0"/>
              </a:rPr>
              <a:t>Inseason Total Run Report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AFFF9-DCF6-2B0C-1EF4-6BECC7906E14}"/>
              </a:ext>
            </a:extLst>
          </p:cNvPr>
          <p:cNvSpPr txBox="1"/>
          <p:nvPr/>
        </p:nvSpPr>
        <p:spPr>
          <a:xfrm>
            <a:off x="3412647" y="2296012"/>
            <a:ext cx="4251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Alaska Department of Fish and Game</a:t>
            </a:r>
          </a:p>
        </p:txBody>
      </p:sp>
    </p:spTree>
    <p:extLst>
      <p:ext uri="{BB962C8B-B14F-4D97-AF65-F5344CB8AC3E}">
        <p14:creationId xmlns:p14="http://schemas.microsoft.com/office/powerpoint/2010/main" val="1650189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28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Amasis MT Pro Black</vt:lpstr>
      <vt:lpstr>Aptos</vt:lpstr>
      <vt:lpstr>Aptos Display</vt:lpstr>
      <vt:lpstr>Arial</vt:lpstr>
      <vt:lpstr>Britannic 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Gatt, Kyle P (DFG)</dc:creator>
  <cp:lastModifiedBy>Gatt, Kyle P (DFG)</cp:lastModifiedBy>
  <cp:revision>4</cp:revision>
  <dcterms:created xsi:type="dcterms:W3CDTF">2024-06-21T18:10:03Z</dcterms:created>
  <dcterms:modified xsi:type="dcterms:W3CDTF">2024-07-15T20:39:59Z</dcterms:modified>
</cp:coreProperties>
</file>